
<file path=[Content_Types].xml><?xml version="1.0" encoding="utf-8"?>
<Types xmlns="http://schemas.openxmlformats.org/package/2006/content-types"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4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000"/>
    <a:srgbClr val="FF66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50" d="100"/>
          <a:sy n="50" d="100"/>
        </p:scale>
        <p:origin x="1906" y="6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A3989AF-4A07-F4C2-8017-029447E5BBB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C9513D24-847A-FD73-523F-9F694734C2B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A4F326B-8633-2B37-CD6A-9CD516F48B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44F2A-52B2-4303-A70F-D7A613322560}" type="datetimeFigureOut">
              <a:rPr lang="ru-RU" smtClean="0"/>
              <a:t>13.07.2026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9D276DC-C22B-6A71-96E0-EF25EA073E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DEFAB9C-72E5-22C9-94AC-A552149A4E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F27C7-3EA8-4547-B656-D31AC945A3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68451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3FE7ECD-B56D-9DFE-0B77-369370842A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1B1AEF4-4ABF-1260-68B8-49E3CBE627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89A087B-4C40-0F5F-CC98-B23D357B9A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44F2A-52B2-4303-A70F-D7A613322560}" type="datetimeFigureOut">
              <a:rPr lang="ru-RU" smtClean="0"/>
              <a:t>13.07.2026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7CF7C81-21DF-C20C-589D-426D814630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EEEF1E9-9054-18AD-5845-2BEC06E867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F27C7-3EA8-4547-B656-D31AC945A3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06780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B2BDDE5-6F99-7FF9-1BCD-9F29708765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6CB70841-1BEB-DD3E-F139-E399783D6A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3E33416-179F-E3D4-6A94-AB37E8CEB4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44F2A-52B2-4303-A70F-D7A613322560}" type="datetimeFigureOut">
              <a:rPr lang="ru-RU" smtClean="0"/>
              <a:t>13.07.2026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0FF8E4A-5935-F171-9386-272408AF20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A7C0A37-2DC7-D2E0-52D2-5E6496CB6E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F27C7-3EA8-4547-B656-D31AC945A3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16515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DC59464-CA10-720D-5C7B-D3C7932C6E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6D57ACA-BF19-F92D-7F25-68322A33DD1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372F496-6D5A-6894-746C-46E9FC2AE33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402BA45-A997-9DFB-E399-B46AC01A6E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44F2A-52B2-4303-A70F-D7A613322560}" type="datetimeFigureOut">
              <a:rPr lang="ru-RU" smtClean="0"/>
              <a:t>13.07.2026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380D364-C77D-11E0-4D10-D161CAE038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10B2DF5E-C3A8-5A04-A5D0-A083C8D46B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F27C7-3EA8-4547-B656-D31AC945A3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82361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310E352-0552-5447-3645-EC52C833B5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AE6473DC-EB1F-9175-F14B-DD2A239037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C2975D34-51DB-A69C-A79A-9A9C3D16F15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BC388ABB-ACB4-0206-DD3C-2725A2D9947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18D94419-2ACE-D927-5CBE-9AD064C91FB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74ACD431-C997-610A-39CA-F84677F4C9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44F2A-52B2-4303-A70F-D7A613322560}" type="datetimeFigureOut">
              <a:rPr lang="ru-RU" smtClean="0"/>
              <a:t>13.07.2026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D732876A-2E5B-D46D-CEAD-6229CF8242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E153B706-6781-479E-961E-B8100F3439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F27C7-3EA8-4547-B656-D31AC945A3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2401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FBF2CB3-1F6C-E6E7-61B9-D7689B793F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F0EB587C-970E-3134-CAA3-C033EFEDD7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44F2A-52B2-4303-A70F-D7A613322560}" type="datetimeFigureOut">
              <a:rPr lang="ru-RU" smtClean="0"/>
              <a:t>13.07.2026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0E75182F-BE19-022C-43C1-4952FBF465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60E363F6-AA6F-9C1C-FF94-67DC0252AD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F27C7-3EA8-4547-B656-D31AC945A3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58882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4B2AD648-54DD-EC5C-2161-C0F6CCC324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44F2A-52B2-4303-A70F-D7A613322560}" type="datetimeFigureOut">
              <a:rPr lang="ru-RU" smtClean="0"/>
              <a:t>13.07.2026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D4BC6604-F54F-2897-C4F4-B7981B7406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F514CFFF-F41F-D27D-2DA0-86344F113B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F27C7-3EA8-4547-B656-D31AC945A3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162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F3F21DA-3FB5-7D2E-54E7-C195CF60EC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00EBBDD-0D56-A06C-A88A-F997D300EB9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7CDBA858-C662-6D0B-A981-7C8AB9072B5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73B1A734-4C8E-B11B-8A70-9A8348212B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44F2A-52B2-4303-A70F-D7A613322560}" type="datetimeFigureOut">
              <a:rPr lang="ru-RU" smtClean="0"/>
              <a:t>13.07.2026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0629C157-97AF-D03A-FCEF-59DA7216E5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0768A4C1-0E2D-9E8F-E8D0-03451572DF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F27C7-3EA8-4547-B656-D31AC945A3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65725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D3F5BA2-720E-AA85-7866-0588A1D72B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EBE29205-7A78-B616-CA4A-82C7473B4E2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DDEF506B-B79F-C918-FEC0-78A603E89F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357CDDD1-89F9-504F-AE2C-B43E6CDD2E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44F2A-52B2-4303-A70F-D7A613322560}" type="datetimeFigureOut">
              <a:rPr lang="ru-RU" smtClean="0"/>
              <a:t>13.07.2026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8F479CA-A8BD-F990-0887-5BC09D060F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582711B0-C672-3CCD-9717-62C93D9726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F27C7-3EA8-4547-B656-D31AC945A3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34093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946044F-EF92-9776-8F04-A1B1C2D974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DA5590A0-2429-ADC8-96A4-2ACC2C84E5D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3E1EAFB-2B81-2D80-3481-90AA45D2EB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44F2A-52B2-4303-A70F-D7A613322560}" type="datetimeFigureOut">
              <a:rPr lang="ru-RU" smtClean="0"/>
              <a:t>13.07.2026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D117AE9-F989-A063-23EE-DD6AE3C621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D7EE2E8-119B-CC22-300A-C2988F8C36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F27C7-3EA8-4547-B656-D31AC945A3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7990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6EF2FACF-4ED8-73AA-2E01-FB1D08981D9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3681900C-8944-4952-7217-F1D61269973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56A5009-B4FE-4EE3-EE25-805A7A1043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44F2A-52B2-4303-A70F-D7A613322560}" type="datetimeFigureOut">
              <a:rPr lang="ru-RU" smtClean="0"/>
              <a:t>13.07.2026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C62FAD1-AA37-3B3B-224A-D74AB9B28C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0A3E05B-CD07-3105-3056-99BFD20AA5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F27C7-3EA8-4547-B656-D31AC945A3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17235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3E6D419-767B-3850-5581-76B0C785E8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6A4DC5D9-85BC-6F9A-9F8A-3CDACD571F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7B61948-514B-3DFD-5B45-D7CB7189C26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1344F2A-52B2-4303-A70F-D7A613322560}" type="datetimeFigureOut">
              <a:rPr lang="ru-RU" smtClean="0"/>
              <a:t>13.07.2026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3C6ACEB-B4C5-9B00-0E6E-2CFAB9F7363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2FAB2BA-BE10-53AB-804D-01F2DB88D61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D0F27C7-3EA8-4547-B656-D31AC945A3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55282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CD1A871-3E6A-49AB-5724-EE73421766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78292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Рисунок 26">
            <a:extLst>
              <a:ext uri="{FF2B5EF4-FFF2-40B4-BE49-F238E27FC236}">
                <a16:creationId xmlns:a16="http://schemas.microsoft.com/office/drawing/2014/main" id="{ED252D40-B49D-AFD8-966E-6FF71C70B0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67024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B59A6B25-5E1C-00D8-1094-9C5B47619B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10799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534E05F0-3E49-2762-E163-6C38BB4879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43438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0CB2CD3E-D354-D5AE-A79D-67B5852EC2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19141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FC669512-BC5F-5CE6-CE12-9BE4BB0FFC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22110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69C23A3C-B053-57C1-FB46-88AB9F400D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07818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C3DAA914-E4E6-4F55-C5CC-A221E1D44E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70415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01E26520-B2CF-41FF-6658-BBE74DD918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2217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400747E2-FD0D-E122-20F7-C68A802649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46791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491E55C-6888-96BC-5BE1-90955FA804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211424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BE98AB63-6A03-8FEB-543A-9E98124C2D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58579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FE20CF28-7B2C-4FB4-C4E1-15938987A1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1025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Стандартная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0</Words>
  <Application>Microsoft Office PowerPoint</Application>
  <PresentationFormat>Широкоэкранный</PresentationFormat>
  <Paragraphs>0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7" baseType="lpstr">
      <vt:lpstr>Aptos</vt:lpstr>
      <vt:lpstr>Aptos Display</vt:lpstr>
      <vt:lpstr>Arial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LightKey.Store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СТИЛЬ, ВИЗУАЛ, ЛЮДИ: ТРИ СТОЛПА, НА КОТОРЫХ СТОИТ БРЕНД АРТ-БИБЛИОТЕКИ</dc:title>
  <dc:creator>Comp</dc:creator>
  <cp:lastModifiedBy>Comp</cp:lastModifiedBy>
  <cp:revision>7</cp:revision>
  <dcterms:created xsi:type="dcterms:W3CDTF">2026-06-11T15:07:36Z</dcterms:created>
  <dcterms:modified xsi:type="dcterms:W3CDTF">2026-07-13T19:01:10Z</dcterms:modified>
</cp:coreProperties>
</file>