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66" r:id="rId11"/>
    <p:sldId id="275" r:id="rId12"/>
    <p:sldId id="274" r:id="rId13"/>
    <p:sldId id="276" r:id="rId14"/>
    <p:sldId id="262" r:id="rId15"/>
    <p:sldId id="263" r:id="rId16"/>
    <p:sldId id="264" r:id="rId17"/>
    <p:sldId id="265" r:id="rId18"/>
    <p:sldId id="267" r:id="rId19"/>
    <p:sldId id="271" r:id="rId20"/>
    <p:sldId id="272" r:id="rId21"/>
    <p:sldId id="273" r:id="rId22"/>
    <p:sldId id="279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33696"/>
      </p:ext>
    </p:extLst>
  </p:cSld>
  <p:clrMapOvr>
    <a:masterClrMapping/>
  </p:clrMapOvr>
  <p:transition spd="slow" advClick="0" advTm="12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7329"/>
      </p:ext>
    </p:extLst>
  </p:cSld>
  <p:clrMapOvr>
    <a:masterClrMapping/>
  </p:clrMapOvr>
  <p:transition spd="slow" advClick="0" advTm="12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40680"/>
      </p:ext>
    </p:extLst>
  </p:cSld>
  <p:clrMapOvr>
    <a:masterClrMapping/>
  </p:clrMapOvr>
  <p:transition spd="slow" advClick="0" advTm="12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73432"/>
      </p:ext>
    </p:extLst>
  </p:cSld>
  <p:clrMapOvr>
    <a:masterClrMapping/>
  </p:clrMapOvr>
  <p:transition spd="slow" advClick="0" advTm="1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81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2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9456"/>
      </p:ext>
    </p:extLst>
  </p:cSld>
  <p:clrMapOvr>
    <a:masterClrMapping/>
  </p:clrMapOvr>
  <p:transition spd="slow" advClick="0" advTm="12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2278"/>
      </p:ext>
    </p:extLst>
  </p:cSld>
  <p:clrMapOvr>
    <a:masterClrMapping/>
  </p:clrMapOvr>
  <p:transition spd="slow" advClick="0" advTm="12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15489"/>
      </p:ext>
    </p:extLst>
  </p:cSld>
  <p:clrMapOvr>
    <a:masterClrMapping/>
  </p:clrMapOvr>
  <p:transition spd="slow" advClick="0" advTm="12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064524"/>
      </p:ext>
    </p:extLst>
  </p:cSld>
  <p:clrMapOvr>
    <a:masterClrMapping/>
  </p:clrMapOvr>
  <p:transition spd="slow" advClick="0" advTm="12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837223"/>
      </p:ext>
    </p:extLst>
  </p:cSld>
  <p:clrMapOvr>
    <a:masterClrMapping/>
  </p:clrMapOvr>
  <p:transition spd="slow" advClick="0" advTm="12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94726"/>
      </p:ext>
    </p:extLst>
  </p:cSld>
  <p:clrMapOvr>
    <a:masterClrMapping/>
  </p:clrMapOvr>
  <p:transition spd="slow" advClick="0" advTm="12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1247A8B-5DE1-4E87-B252-CC1FEBBBA277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EE96AD3-A877-4E6D-8B8E-79FE4BCC3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9556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 advTm="12000">
    <p:fade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7" Type="http://schemas.microsoft.com/office/2007/relationships/hdphoto" Target="../media/hdphoto2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microsoft.com/office/2007/relationships/hdphoto" Target="../media/hdphoto24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7" Type="http://schemas.microsoft.com/office/2007/relationships/hdphoto" Target="../media/hdphoto2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microsoft.com/office/2007/relationships/hdphoto" Target="../media/hdphoto27.wdp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7" Type="http://schemas.microsoft.com/office/2007/relationships/hdphoto" Target="../media/hdphoto3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microsoft.com/office/2007/relationships/hdphoto" Target="../media/hdphoto30.wdp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7" Type="http://schemas.microsoft.com/office/2007/relationships/hdphoto" Target="../media/hdphoto3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33.wdp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5.wdp"/><Relationship Id="rId7" Type="http://schemas.microsoft.com/office/2007/relationships/hdphoto" Target="../media/hdphoto3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microsoft.com/office/2007/relationships/hdphoto" Target="../media/hdphoto36.wdp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7" Type="http://schemas.microsoft.com/office/2007/relationships/hdphoto" Target="../media/hdphoto40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microsoft.com/office/2007/relationships/hdphoto" Target="../media/hdphoto39.wdp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1.wdp"/><Relationship Id="rId7" Type="http://schemas.microsoft.com/office/2007/relationships/hdphoto" Target="../media/hdphoto4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microsoft.com/office/2007/relationships/hdphoto" Target="../media/hdphoto42.wdp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microsoft.com/office/2007/relationships/hdphoto" Target="../media/hdphoto45.wdp"/><Relationship Id="rId7" Type="http://schemas.microsoft.com/office/2007/relationships/hdphoto" Target="../media/hdphoto47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microsoft.com/office/2007/relationships/hdphoto" Target="../media/hdphoto46.wdp"/><Relationship Id="rId4" Type="http://schemas.openxmlformats.org/officeDocument/2006/relationships/image" Target="../media/image59.png"/><Relationship Id="rId9" Type="http://schemas.microsoft.com/office/2007/relationships/hdphoto" Target="../media/hdphoto48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9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0.wdp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1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2.wdp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9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12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15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18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21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976" y="-8529"/>
            <a:ext cx="9167309" cy="6866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4428214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952" y="189656"/>
            <a:ext cx="4772060" cy="35790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92" y="189656"/>
            <a:ext cx="4772061" cy="35790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298" y="3015583"/>
            <a:ext cx="4942810" cy="37071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678659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7" y="263610"/>
            <a:ext cx="4931720" cy="36987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31" y="263610"/>
            <a:ext cx="4931720" cy="36987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384" y="3031524"/>
            <a:ext cx="4931720" cy="36987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4672649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654" y="218423"/>
            <a:ext cx="4835611" cy="36267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2" y="218423"/>
            <a:ext cx="3649843" cy="486645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86" y="2990455"/>
            <a:ext cx="4852087" cy="36390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3330107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697119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8" y="210066"/>
            <a:ext cx="4802660" cy="36019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765" y="210065"/>
            <a:ext cx="4802660" cy="36019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962" y="3165390"/>
            <a:ext cx="4511589" cy="338369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2056334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265" y="189470"/>
            <a:ext cx="5173363" cy="38800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8" y="189470"/>
            <a:ext cx="5173363" cy="38800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84" y="2833816"/>
            <a:ext cx="5173362" cy="38800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6390269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226540"/>
            <a:ext cx="4901513" cy="367613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83" y="226540"/>
            <a:ext cx="4885039" cy="3663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13" y="3002691"/>
            <a:ext cx="4893276" cy="366995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0177708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528" y="230660"/>
            <a:ext cx="4986638" cy="37399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3" y="230660"/>
            <a:ext cx="4983892" cy="37379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467" y="2988275"/>
            <a:ext cx="4986639" cy="37399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217653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6" y="284789"/>
            <a:ext cx="4893276" cy="366995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556" y="284790"/>
            <a:ext cx="4893276" cy="366995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464" y="2978564"/>
            <a:ext cx="4917990" cy="368849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4177597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1" b="12194"/>
          <a:stretch/>
        </p:blipFill>
        <p:spPr>
          <a:xfrm>
            <a:off x="6952736" y="247082"/>
            <a:ext cx="4563762" cy="34533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36" y="247082"/>
            <a:ext cx="4603454" cy="345259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203" y="3220941"/>
            <a:ext cx="4608321" cy="345624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6347533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37" y="214719"/>
            <a:ext cx="4942811" cy="37071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35" y="214719"/>
            <a:ext cx="4942811" cy="37071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96" y="2959483"/>
            <a:ext cx="5145791" cy="389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06827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" y="237506"/>
            <a:ext cx="4735867" cy="35519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065" y="113938"/>
            <a:ext cx="3542559" cy="47234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704" y="3184966"/>
            <a:ext cx="4735868" cy="355190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986990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736" y="200163"/>
            <a:ext cx="2286554" cy="40649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474"/>
          <a:stretch/>
        </p:blipFill>
        <p:spPr>
          <a:xfrm flipH="1">
            <a:off x="6489229" y="2622595"/>
            <a:ext cx="2852114" cy="40649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141" y="244045"/>
            <a:ext cx="4082716" cy="30620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73" y="2641780"/>
            <a:ext cx="4328983" cy="32467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9973498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95" y="181233"/>
            <a:ext cx="5206313" cy="390473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05" y="2594919"/>
            <a:ext cx="5206313" cy="390473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7232744"/>
      </p:ext>
    </p:extLst>
  </p:cSld>
  <p:clrMapOvr>
    <a:masterClrMapping/>
  </p:clrMapOvr>
  <p:transition spd="slow" advClick="0" advTm="12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" b="16938"/>
          <a:stretch/>
        </p:blipFill>
        <p:spPr>
          <a:xfrm>
            <a:off x="256606" y="280087"/>
            <a:ext cx="5718308" cy="37152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394" y="2273644"/>
            <a:ext cx="5544066" cy="41580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2148463"/>
      </p:ext>
    </p:extLst>
  </p:cSld>
  <p:clrMapOvr>
    <a:masterClrMapping/>
  </p:clrMapOvr>
  <p:transition spd="slow" advClick="0" advTm="12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7" y="238898"/>
            <a:ext cx="4827374" cy="362053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308" y="238898"/>
            <a:ext cx="4827373" cy="362053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1654" y="3032559"/>
            <a:ext cx="5041767" cy="382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26671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87" y="255373"/>
            <a:ext cx="4810897" cy="360817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886" y="255373"/>
            <a:ext cx="4788929" cy="359169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93" y="3056238"/>
            <a:ext cx="4769708" cy="35772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6202207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1" y="203888"/>
            <a:ext cx="3486149" cy="46481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973" y="203888"/>
            <a:ext cx="4646140" cy="348460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66767"/>
            <a:ext cx="4897394" cy="36730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9875479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08" y="152401"/>
            <a:ext cx="5025081" cy="376881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0" y="152401"/>
            <a:ext cx="5025080" cy="37688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34" y="3002689"/>
            <a:ext cx="5025083" cy="37688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6950034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699" y="266702"/>
            <a:ext cx="4791674" cy="35937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9" y="266702"/>
            <a:ext cx="4791674" cy="35937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52" y="3042853"/>
            <a:ext cx="4791674" cy="35937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2402175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119" y="280086"/>
            <a:ext cx="4720280" cy="35402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13" y="280086"/>
            <a:ext cx="4712043" cy="35340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320" y="3115961"/>
            <a:ext cx="4720280" cy="35402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0410710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8" y="304797"/>
            <a:ext cx="4885039" cy="3663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546" y="304798"/>
            <a:ext cx="4885038" cy="3663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967" y="2809102"/>
            <a:ext cx="2958929" cy="394523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9874689"/>
      </p:ext>
    </p:extLst>
  </p:cSld>
  <p:clrMapOvr>
    <a:masterClrMapping/>
  </p:clrMapOvr>
  <p:transition spd="slow" advClick="0" advTm="12000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Другая 8">
      <a:dk1>
        <a:srgbClr val="FECCA3"/>
      </a:dk1>
      <a:lt1>
        <a:sysClr val="window" lastClr="FFFFFF"/>
      </a:lt1>
      <a:dk2>
        <a:srgbClr val="F6E5AE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Полосы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Окаймление</Template>
  <TotalTime>108</TotalTime>
  <Words>0</Words>
  <Application>Microsoft Office PowerPoint</Application>
  <PresentationFormat>Произвольный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Полосы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IRBIS</dc:creator>
  <cp:lastModifiedBy>User</cp:lastModifiedBy>
  <cp:revision>27</cp:revision>
  <dcterms:created xsi:type="dcterms:W3CDTF">2026-07-14T09:37:21Z</dcterms:created>
  <dcterms:modified xsi:type="dcterms:W3CDTF">2026-07-22T14:51:59Z</dcterms:modified>
</cp:coreProperties>
</file>