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media/image1.jpeg" ContentType="image/jpeg"/>
  <Override PartName="/ppt/media/image2.jpeg" ContentType="image/jpeg"/>
  <Override PartName="/ppt/media/image30.jpeg" ContentType="image/jpeg"/>
  <Override PartName="/ppt/media/image3.jpeg" ContentType="image/jpeg"/>
  <Override PartName="/ppt/media/image31.jpeg" ContentType="image/jpeg"/>
  <Override PartName="/ppt/media/image18.png" ContentType="image/png"/>
  <Override PartName="/ppt/media/image4.jpeg" ContentType="image/jpeg"/>
  <Override PartName="/ppt/media/image5.jpeg" ContentType="image/jpeg"/>
  <Override PartName="/ppt/media/image10.jpeg" ContentType="image/jpeg"/>
  <Override PartName="/ppt/media/image28.png" ContentType="image/png"/>
  <Override PartName="/ppt/media/image32.jpeg" ContentType="image/jpeg"/>
  <Override PartName="/ppt/media/image6.jpeg" ContentType="image/jpeg"/>
  <Override PartName="/ppt/media/image11.jpeg" ContentType="image/jpeg"/>
  <Override PartName="/ppt/media/image7.jpeg" ContentType="image/jpeg"/>
  <Override PartName="/ppt/media/image12.jpeg" ContentType="image/jpeg"/>
  <Override PartName="/ppt/media/image34.jpeg" ContentType="image/jpeg"/>
  <Override PartName="/ppt/media/image8.jpeg" ContentType="image/jpeg"/>
  <Override PartName="/ppt/media/image13.jpeg" ContentType="image/jpeg"/>
  <Override PartName="/ppt/media/image35.jpeg" ContentType="image/jpeg"/>
  <Override PartName="/ppt/media/image9.jpeg" ContentType="image/jpeg"/>
  <Override PartName="/ppt/media/image14.jpeg" ContentType="image/jpeg"/>
  <Override PartName="/ppt/media/image36.jpeg" ContentType="image/jpeg"/>
  <Override PartName="/ppt/media/image15.jpeg" ContentType="image/jpeg"/>
  <Override PartName="/ppt/media/image16.jpeg" ContentType="image/jpeg"/>
  <Override PartName="/ppt/media/image38.jpeg" ContentType="image/jpeg"/>
  <Override PartName="/ppt/media/image17.jpeg" ContentType="image/jpeg"/>
  <Override PartName="/ppt/media/image39.jpeg" ContentType="image/jpeg"/>
  <Override PartName="/ppt/media/image19.jpeg" ContentType="image/jpeg"/>
  <Override PartName="/ppt/media/image20.jpeg" ContentType="image/jpeg"/>
  <Override PartName="/ppt/media/image42.jpeg" ContentType="image/jpeg"/>
  <Override PartName="/ppt/media/image21.jpeg" ContentType="image/jpeg"/>
  <Override PartName="/ppt/media/image22.jpeg" ContentType="image/jpeg"/>
  <Override PartName="/ppt/media/image27.png" ContentType="image/png"/>
  <Override PartName="/ppt/media/image23.jpeg" ContentType="image/jpeg"/>
  <Override PartName="/ppt/media/image37.png" ContentType="image/png"/>
  <Override PartName="/ppt/media/image24.jpeg" ContentType="image/jpeg"/>
  <Override PartName="/ppt/media/image25.jpeg" ContentType="image/jpeg"/>
  <Override PartName="/ppt/media/image26.jpeg" ContentType="image/jpeg"/>
  <Override PartName="/ppt/media/image29.jpeg" ContentType="image/jpeg"/>
  <Override PartName="/ppt/media/image33.png" ContentType="image/png"/>
  <Override PartName="/ppt/media/image40.png" ContentType="image/png"/>
  <Override PartName="/ppt/media/image41.jpeg" ContentType="image/jpeg"/>
  <Override PartName="/ppt/media/image43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F74791-7B08-447D-B20D-743F51B4A4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5928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6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04000" y="1717200"/>
            <a:ext cx="215928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6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41627A-CCCF-4246-B3E4-C2C7215626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161064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04000" y="17172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1610640" y="17172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64C7A94-3BAD-4075-BC53-6836FD1271E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1234440" y="13266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1964520" y="13266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504000" y="17172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1234440" y="17172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1964520" y="1717200"/>
            <a:ext cx="69516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49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327F098-FCA1-4564-876E-7D323BC142B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560880"/>
            <a:ext cx="2159280" cy="227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8C21F96-769E-40F8-8483-7D5C4AEB901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5928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3119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02C61EC-1996-48FC-A23F-BD730A10906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05372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4371" lnSpcReduction="2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1610640" y="1326600"/>
            <a:ext cx="105372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4371" lnSpcReduction="2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4E01215-D8B8-488C-91A1-3D23EA7BF4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AA2D73A-5F99-4515-BE6F-E0A009A9280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74160"/>
            <a:ext cx="9070560" cy="5795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1A70FB-BEDD-4044-9975-02079F7F7F1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1610640" y="1326600"/>
            <a:ext cx="105372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4371" lnSpcReduction="2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504000" y="17172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6446190-F51D-4B11-BC12-774E32D31A2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05372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4371" lnSpcReduction="2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161064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610640" y="17172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04333C-C3AD-4C83-A716-D51D3F6FCDF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1610640" y="1326600"/>
            <a:ext cx="105372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748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1717200"/>
            <a:ext cx="2159280" cy="35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6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A2B2147-D1F2-4388-AE80-E0083A8BDCB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056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28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11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2772000" y="1326600"/>
            <a:ext cx="215928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11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2145600"/>
            <a:ext cx="4425840" cy="74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8CD1B09-429C-4EBE-90FE-0C71F06BD3EA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jpeg"/><Relationship Id="rId3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png"/><Relationship Id="rId3" Type="http://schemas.openxmlformats.org/officeDocument/2006/relationships/image" Target="../media/image41.jpeg"/><Relationship Id="rId4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42.jpeg"/><Relationship Id="rId3" Type="http://schemas.openxmlformats.org/officeDocument/2006/relationships/image" Target="../media/image43.png"/><Relationship Id="rId4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3"/>
          <p:cNvSpPr/>
          <p:nvPr/>
        </p:nvSpPr>
        <p:spPr>
          <a:xfrm>
            <a:off x="1980360" y="360000"/>
            <a:ext cx="6118560" cy="27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44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Калининградская централизованная библиотечная 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44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система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3600000" y="3600000"/>
            <a:ext cx="3058920" cy="134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"/>
          <p:cNvSpPr/>
          <p:nvPr/>
        </p:nvSpPr>
        <p:spPr>
          <a:xfrm>
            <a:off x="4631760" y="383400"/>
            <a:ext cx="50875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А.П. Соболева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" descr=""/>
          <p:cNvPicPr/>
          <p:nvPr/>
        </p:nvPicPr>
        <p:blipFill>
          <a:blip r:embed="rId1"/>
          <a:stretch/>
        </p:blipFill>
        <p:spPr>
          <a:xfrm>
            <a:off x="4320000" y="1486080"/>
            <a:ext cx="5578920" cy="3732840"/>
          </a:xfrm>
          <a:prstGeom prst="rect">
            <a:avLst/>
          </a:prstGeom>
          <a:ln w="0">
            <a:noFill/>
          </a:ln>
        </p:spPr>
      </p:pic>
      <p:pic>
        <p:nvPicPr>
          <p:cNvPr id="70" name="Рисунок 2" descr=""/>
          <p:cNvPicPr/>
          <p:nvPr/>
        </p:nvPicPr>
        <p:blipFill>
          <a:blip r:embed="rId2"/>
          <a:srcRect l="0" t="12012" r="0" b="0"/>
          <a:stretch/>
        </p:blipFill>
        <p:spPr>
          <a:xfrm>
            <a:off x="180000" y="720000"/>
            <a:ext cx="3988800" cy="233892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3" descr=""/>
          <p:cNvPicPr/>
          <p:nvPr/>
        </p:nvPicPr>
        <p:blipFill>
          <a:blip r:embed="rId3"/>
          <a:stretch/>
        </p:blipFill>
        <p:spPr>
          <a:xfrm>
            <a:off x="659520" y="3195000"/>
            <a:ext cx="3179520" cy="2383920"/>
          </a:xfrm>
          <a:prstGeom prst="rect">
            <a:avLst/>
          </a:prstGeom>
          <a:ln w="72000">
            <a:solidFill>
              <a:srgbClr val="ffffff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1" descr=""/>
          <p:cNvPicPr/>
          <p:nvPr/>
        </p:nvPicPr>
        <p:blipFill>
          <a:blip r:embed="rId1"/>
          <a:stretch/>
        </p:blipFill>
        <p:spPr>
          <a:xfrm>
            <a:off x="180000" y="1080000"/>
            <a:ext cx="5578920" cy="3718080"/>
          </a:xfrm>
          <a:prstGeom prst="rect">
            <a:avLst/>
          </a:prstGeom>
          <a:ln w="0">
            <a:noFill/>
          </a:ln>
        </p:spPr>
      </p:pic>
      <p:pic>
        <p:nvPicPr>
          <p:cNvPr id="73" name="" descr=""/>
          <p:cNvPicPr/>
          <p:nvPr/>
        </p:nvPicPr>
        <p:blipFill>
          <a:blip r:embed="rId2"/>
          <a:stretch/>
        </p:blipFill>
        <p:spPr>
          <a:xfrm>
            <a:off x="6300000" y="90360"/>
            <a:ext cx="3674160" cy="548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"/>
          <p:cNvSpPr/>
          <p:nvPr/>
        </p:nvSpPr>
        <p:spPr>
          <a:xfrm>
            <a:off x="1186920" y="360000"/>
            <a:ext cx="322236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им. Ю.Н. Иванова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" name="Рисунок 6" descr=""/>
          <p:cNvPicPr/>
          <p:nvPr/>
        </p:nvPicPr>
        <p:blipFill>
          <a:blip r:embed="rId1"/>
          <a:stretch/>
        </p:blipFill>
        <p:spPr>
          <a:xfrm>
            <a:off x="180000" y="1620000"/>
            <a:ext cx="4498920" cy="350964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7" descr=""/>
          <p:cNvPicPr/>
          <p:nvPr/>
        </p:nvPicPr>
        <p:blipFill>
          <a:blip r:embed="rId2"/>
          <a:stretch/>
        </p:blipFill>
        <p:spPr>
          <a:xfrm>
            <a:off x="4910760" y="573480"/>
            <a:ext cx="4268160" cy="284544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8" descr=""/>
          <p:cNvPicPr/>
          <p:nvPr/>
        </p:nvPicPr>
        <p:blipFill>
          <a:blip r:embed="rId3"/>
          <a:stretch/>
        </p:blipFill>
        <p:spPr>
          <a:xfrm>
            <a:off x="6630840" y="3600000"/>
            <a:ext cx="1648080" cy="185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 descr=""/>
          <p:cNvPicPr/>
          <p:nvPr/>
        </p:nvPicPr>
        <p:blipFill>
          <a:blip r:embed="rId1"/>
          <a:srcRect l="0" t="0" r="0" b="10398"/>
          <a:stretch/>
        </p:blipFill>
        <p:spPr>
          <a:xfrm>
            <a:off x="0" y="360"/>
            <a:ext cx="3238920" cy="5578560"/>
          </a:xfrm>
          <a:prstGeom prst="rect">
            <a:avLst/>
          </a:prstGeom>
          <a:ln w="72000">
            <a:solidFill>
              <a:srgbClr val="ffffff"/>
            </a:solidFill>
            <a:round/>
          </a:ln>
        </p:spPr>
      </p:pic>
      <p:pic>
        <p:nvPicPr>
          <p:cNvPr id="79" name="" descr=""/>
          <p:cNvPicPr/>
          <p:nvPr/>
        </p:nvPicPr>
        <p:blipFill>
          <a:blip r:embed="rId2"/>
          <a:srcRect l="0" t="0" r="0" b="10252"/>
          <a:stretch/>
        </p:blipFill>
        <p:spPr>
          <a:xfrm>
            <a:off x="3600000" y="360"/>
            <a:ext cx="2941920" cy="5668560"/>
          </a:xfrm>
          <a:prstGeom prst="rect">
            <a:avLst/>
          </a:prstGeom>
          <a:ln w="72000">
            <a:solidFill>
              <a:srgbClr val="ffffff"/>
            </a:solidFill>
            <a:round/>
          </a:ln>
        </p:spPr>
      </p:pic>
      <p:pic>
        <p:nvPicPr>
          <p:cNvPr id="80" name="" descr=""/>
          <p:cNvPicPr/>
          <p:nvPr/>
        </p:nvPicPr>
        <p:blipFill>
          <a:blip r:embed="rId3"/>
          <a:stretch/>
        </p:blipFill>
        <p:spPr>
          <a:xfrm>
            <a:off x="6876000" y="180000"/>
            <a:ext cx="3103920" cy="5398920"/>
          </a:xfrm>
          <a:prstGeom prst="rect">
            <a:avLst/>
          </a:prstGeom>
          <a:ln w="72000">
            <a:solidFill>
              <a:srgbClr val="ffffff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/>
          <p:nvPr/>
        </p:nvSpPr>
        <p:spPr>
          <a:xfrm>
            <a:off x="2688480" y="-99000"/>
            <a:ext cx="6809760" cy="48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В.С. Высоцкого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" descr=""/>
          <p:cNvPicPr/>
          <p:nvPr/>
        </p:nvPicPr>
        <p:blipFill>
          <a:blip r:embed="rId1"/>
          <a:srcRect l="22213" t="0" r="0" b="0"/>
          <a:stretch/>
        </p:blipFill>
        <p:spPr>
          <a:xfrm>
            <a:off x="5130720" y="1080000"/>
            <a:ext cx="4408200" cy="3778560"/>
          </a:xfrm>
          <a:prstGeom prst="rect">
            <a:avLst/>
          </a:prstGeom>
          <a:ln w="0">
            <a:noFill/>
          </a:ln>
        </p:spPr>
      </p:pic>
      <p:pic>
        <p:nvPicPr>
          <p:cNvPr id="83" name="" descr=""/>
          <p:cNvPicPr/>
          <p:nvPr/>
        </p:nvPicPr>
        <p:blipFill>
          <a:blip r:embed="rId2"/>
          <a:srcRect l="0" t="0" r="36643" b="0"/>
          <a:stretch/>
        </p:blipFill>
        <p:spPr>
          <a:xfrm>
            <a:off x="816840" y="784080"/>
            <a:ext cx="4042080" cy="425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1"/>
          <a:srcRect l="15329" t="0" r="0" b="0"/>
          <a:stretch/>
        </p:blipFill>
        <p:spPr>
          <a:xfrm>
            <a:off x="180000" y="1620000"/>
            <a:ext cx="5028120" cy="3958920"/>
          </a:xfrm>
          <a:prstGeom prst="rect">
            <a:avLst/>
          </a:prstGeom>
          <a:ln w="72000">
            <a:solidFill>
              <a:srgbClr val="ffffff"/>
            </a:solidFill>
            <a:round/>
          </a:ln>
        </p:spPr>
      </p:pic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5321520" y="180000"/>
            <a:ext cx="4757400" cy="475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2634480" y="-74880"/>
            <a:ext cx="5112720" cy="48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С.А. Снегова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" descr=""/>
          <p:cNvPicPr/>
          <p:nvPr/>
        </p:nvPicPr>
        <p:blipFill>
          <a:blip r:embed="rId1"/>
          <a:stretch/>
        </p:blipFill>
        <p:spPr>
          <a:xfrm>
            <a:off x="1080720" y="900000"/>
            <a:ext cx="8278920" cy="465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" descr=""/>
          <p:cNvPicPr/>
          <p:nvPr/>
        </p:nvPicPr>
        <p:blipFill>
          <a:blip r:embed="rId1"/>
          <a:stretch/>
        </p:blipFill>
        <p:spPr>
          <a:xfrm>
            <a:off x="90000" y="180000"/>
            <a:ext cx="4588920" cy="3058920"/>
          </a:xfrm>
          <a:prstGeom prst="rect">
            <a:avLst/>
          </a:prstGeom>
          <a:ln w="0">
            <a:noFill/>
          </a:ln>
        </p:spPr>
      </p:pic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4860000" y="1422360"/>
            <a:ext cx="5155200" cy="3436560"/>
          </a:xfrm>
          <a:prstGeom prst="rect">
            <a:avLst/>
          </a:prstGeom>
          <a:ln w="0">
            <a:noFill/>
          </a:ln>
        </p:spPr>
      </p:pic>
      <p:pic>
        <p:nvPicPr>
          <p:cNvPr id="90" name="" descr=""/>
          <p:cNvPicPr/>
          <p:nvPr/>
        </p:nvPicPr>
        <p:blipFill>
          <a:blip r:embed="rId3"/>
          <a:stretch/>
        </p:blipFill>
        <p:spPr>
          <a:xfrm>
            <a:off x="792000" y="3348000"/>
            <a:ext cx="3346920" cy="223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>
            <a:off x="720000" y="0"/>
            <a:ext cx="8998920" cy="5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космонавта А.А. Леонова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" name="" descr=""/>
          <p:cNvPicPr/>
          <p:nvPr/>
        </p:nvPicPr>
        <p:blipFill>
          <a:blip r:embed="rId1"/>
          <a:stretch/>
        </p:blipFill>
        <p:spPr>
          <a:xfrm>
            <a:off x="180000" y="1621800"/>
            <a:ext cx="3837240" cy="2877120"/>
          </a:xfrm>
          <a:prstGeom prst="rect">
            <a:avLst/>
          </a:prstGeom>
          <a:ln w="36000">
            <a:solidFill>
              <a:srgbClr val="000000"/>
            </a:solidFill>
            <a:round/>
          </a:ln>
        </p:spPr>
      </p:pic>
      <p:pic>
        <p:nvPicPr>
          <p:cNvPr id="93" name="" descr=""/>
          <p:cNvPicPr/>
          <p:nvPr/>
        </p:nvPicPr>
        <p:blipFill>
          <a:blip r:embed="rId2"/>
          <a:srcRect l="3573" t="0" r="14792" b="0"/>
          <a:stretch/>
        </p:blipFill>
        <p:spPr>
          <a:xfrm>
            <a:off x="4140000" y="1080000"/>
            <a:ext cx="5807520" cy="415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" descr=""/>
          <p:cNvPicPr/>
          <p:nvPr/>
        </p:nvPicPr>
        <p:blipFill>
          <a:blip r:embed="rId1"/>
          <a:srcRect l="1968" t="9914" r="29104" b="9900"/>
          <a:stretch/>
        </p:blipFill>
        <p:spPr>
          <a:xfrm>
            <a:off x="3252600" y="180000"/>
            <a:ext cx="4846320" cy="3598920"/>
          </a:xfrm>
          <a:prstGeom prst="rect">
            <a:avLst/>
          </a:prstGeom>
          <a:ln w="0">
            <a:noFill/>
          </a:ln>
        </p:spPr>
      </p:pic>
      <p:pic>
        <p:nvPicPr>
          <p:cNvPr id="95" name="" descr=""/>
          <p:cNvPicPr/>
          <p:nvPr/>
        </p:nvPicPr>
        <p:blipFill>
          <a:blip r:embed="rId2"/>
          <a:srcRect l="13695" t="2766" r="5809" b="0"/>
          <a:stretch/>
        </p:blipFill>
        <p:spPr>
          <a:xfrm>
            <a:off x="180000" y="180000"/>
            <a:ext cx="2862720" cy="4612680"/>
          </a:xfrm>
          <a:prstGeom prst="rect">
            <a:avLst/>
          </a:prstGeom>
          <a:ln w="0">
            <a:noFill/>
          </a:ln>
        </p:spPr>
      </p:pic>
      <p:pic>
        <p:nvPicPr>
          <p:cNvPr id="96" name="" descr=""/>
          <p:cNvPicPr/>
          <p:nvPr/>
        </p:nvPicPr>
        <p:blipFill>
          <a:blip r:embed="rId3"/>
          <a:stretch/>
        </p:blipFill>
        <p:spPr>
          <a:xfrm>
            <a:off x="6480000" y="3240000"/>
            <a:ext cx="3396960" cy="227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ject 6" descr=""/>
          <p:cNvPicPr/>
          <p:nvPr/>
        </p:nvPicPr>
        <p:blipFill>
          <a:blip r:embed="rId1"/>
          <a:stretch/>
        </p:blipFill>
        <p:spPr>
          <a:xfrm>
            <a:off x="180000" y="559440"/>
            <a:ext cx="2313360" cy="2859480"/>
          </a:xfrm>
          <a:prstGeom prst="rect">
            <a:avLst/>
          </a:prstGeom>
          <a:ln w="0">
            <a:noFill/>
          </a:ln>
        </p:spPr>
      </p:pic>
      <p:pic>
        <p:nvPicPr>
          <p:cNvPr id="46" name="object 5" descr=""/>
          <p:cNvPicPr/>
          <p:nvPr/>
        </p:nvPicPr>
        <p:blipFill>
          <a:blip r:embed="rId2"/>
          <a:stretch/>
        </p:blipFill>
        <p:spPr>
          <a:xfrm>
            <a:off x="3060000" y="720000"/>
            <a:ext cx="3058920" cy="2323440"/>
          </a:xfrm>
          <a:prstGeom prst="rect">
            <a:avLst/>
          </a:prstGeom>
          <a:ln w="0">
            <a:noFill/>
          </a:ln>
        </p:spPr>
      </p:pic>
      <p:sp>
        <p:nvSpPr>
          <p:cNvPr id="47" name="Прямоугольник 1"/>
          <p:cNvSpPr/>
          <p:nvPr/>
        </p:nvSpPr>
        <p:spPr>
          <a:xfrm>
            <a:off x="6120000" y="492480"/>
            <a:ext cx="4064760" cy="517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37400" indent="-42552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1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29" strike="noStrike">
                <a:solidFill>
                  <a:srgbClr val="000000"/>
                </a:solidFill>
                <a:latin typeface="Arial"/>
                <a:ea typeface="DejaVu Sans"/>
              </a:rPr>
              <a:t>ЦГБ им. А. П. Чехова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1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29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М. Горького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437400" indent="-425520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1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29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А. С. Пушкина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437400" indent="-425520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1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А. И. Герцена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437400" indent="-425520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1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космонавта А. А. Леонова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Е. А. Зиборова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С. А. Снегова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А. С. Михайлова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С. Х. Симкина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Детская библиотека им. Г. Х. Андерсена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Детская библиотека им. Ю. Н. Иванова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Детская библиотека им. А. П. Соболева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     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ЦДБ им. С.В. Михалкова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Библиотека им. В. С. Высоцкого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★ </a:t>
            </a:r>
            <a:r>
              <a:rPr b="0" lang="ru-RU" sz="1600" spc="-52" strike="noStrike">
                <a:solidFill>
                  <a:srgbClr val="000000"/>
                </a:solidFill>
                <a:latin typeface="MS PGothic"/>
                <a:ea typeface="DejaVu Sans"/>
              </a:rPr>
              <a:t>	</a:t>
            </a:r>
            <a:r>
              <a:rPr b="1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Дом книжного наследия ХХ века им. Н. С. Гумилёва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12240" defTabSz="914400">
              <a:lnSpc>
                <a:spcPct val="100000"/>
              </a:lnSpc>
              <a:tabLst>
                <a:tab algn="l" pos="437400"/>
              </a:tabLst>
            </a:pPr>
            <a:r>
              <a:rPr b="1" lang="ru-RU" sz="1400" spc="-1" strike="noStrike">
                <a:solidFill>
                  <a:srgbClr val="444444"/>
                </a:solidFill>
                <a:latin typeface="Arial"/>
                <a:ea typeface="DejaVu Sans"/>
              </a:rPr>
              <a:t> </a:t>
            </a:r>
            <a:r>
              <a:rPr b="0" lang="ru-RU" sz="1400" spc="-52" strike="noStrike">
                <a:solidFill>
                  <a:srgbClr val="444444"/>
                </a:solidFill>
                <a:latin typeface="MS PGothic"/>
                <a:ea typeface="DejaVu Sans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object 4" descr=""/>
          <p:cNvPicPr/>
          <p:nvPr/>
        </p:nvPicPr>
        <p:blipFill>
          <a:blip r:embed="rId3"/>
          <a:stretch/>
        </p:blipFill>
        <p:spPr>
          <a:xfrm>
            <a:off x="900000" y="2738880"/>
            <a:ext cx="2013120" cy="2300040"/>
          </a:xfrm>
          <a:prstGeom prst="rect">
            <a:avLst/>
          </a:prstGeom>
          <a:ln w="0">
            <a:noFill/>
          </a:ln>
        </p:spPr>
      </p:pic>
      <p:pic>
        <p:nvPicPr>
          <p:cNvPr id="49" name="object 3" descr=""/>
          <p:cNvPicPr/>
          <p:nvPr/>
        </p:nvPicPr>
        <p:blipFill>
          <a:blip r:embed="rId4"/>
          <a:stretch/>
        </p:blipFill>
        <p:spPr>
          <a:xfrm>
            <a:off x="3196080" y="3240000"/>
            <a:ext cx="2742840" cy="200052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/>
          <p:nvPr/>
        </p:nvSpPr>
        <p:spPr>
          <a:xfrm>
            <a:off x="1080000" y="-177840"/>
            <a:ext cx="8226360" cy="5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marL="12600" algn="ctr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2400" spc="-1" strike="noStrike" cap="small">
                <a:solidFill>
                  <a:schemeClr val="accent1"/>
                </a:solidFill>
                <a:latin typeface="Century Schoolbook"/>
                <a:ea typeface="DejaVu Sans"/>
              </a:rPr>
              <a:t>Проект «Именные библиотеки»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Прямоугольник 8"/>
          <p:cNvSpPr/>
          <p:nvPr/>
        </p:nvSpPr>
        <p:spPr>
          <a:xfrm>
            <a:off x="2160000" y="720000"/>
            <a:ext cx="611856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44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Благодарим за внимание!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8" name="" descr=""/>
          <p:cNvPicPr/>
          <p:nvPr/>
        </p:nvPicPr>
        <p:blipFill>
          <a:blip r:embed="rId1"/>
          <a:stretch/>
        </p:blipFill>
        <p:spPr>
          <a:xfrm>
            <a:off x="1080000" y="1080000"/>
            <a:ext cx="1619280" cy="713160"/>
          </a:xfrm>
          <a:prstGeom prst="rect">
            <a:avLst/>
          </a:prstGeom>
          <a:ln w="0">
            <a:noFill/>
          </a:ln>
        </p:spPr>
      </p:pic>
      <p:sp>
        <p:nvSpPr>
          <p:cNvPr id="99" name="Прямоугольник 9"/>
          <p:cNvSpPr/>
          <p:nvPr/>
        </p:nvSpPr>
        <p:spPr>
          <a:xfrm>
            <a:off x="181440" y="2635920"/>
            <a:ext cx="5938560" cy="22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Контакты: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18a303"/>
              </a:buClr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Организационно-методический отдел: metod@kaliningradlib.ru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46-72-94;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18a303"/>
              </a:buClr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Отдел рекламы: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marketing@kaliningradlib.ru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46-81-41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2"/>
          <a:stretch/>
        </p:blipFill>
        <p:spPr>
          <a:xfrm>
            <a:off x="5220000" y="2160000"/>
            <a:ext cx="2070720" cy="2070720"/>
          </a:xfrm>
          <a:prstGeom prst="rect">
            <a:avLst/>
          </a:prstGeom>
          <a:ln w="0">
            <a:noFill/>
          </a:ln>
        </p:spPr>
      </p:pic>
      <p:sp>
        <p:nvSpPr>
          <p:cNvPr id="101" name=""/>
          <p:cNvSpPr txBox="1"/>
          <p:nvPr/>
        </p:nvSpPr>
        <p:spPr>
          <a:xfrm>
            <a:off x="5220000" y="4320000"/>
            <a:ext cx="2160000" cy="5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Мы «ВКонтакте»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" descr=""/>
          <p:cNvPicPr/>
          <p:nvPr/>
        </p:nvPicPr>
        <p:blipFill>
          <a:blip r:embed="rId3"/>
          <a:stretch/>
        </p:blipFill>
        <p:spPr>
          <a:xfrm>
            <a:off x="7830720" y="2259720"/>
            <a:ext cx="1889280" cy="1880280"/>
          </a:xfrm>
          <a:prstGeom prst="rect">
            <a:avLst/>
          </a:prstGeom>
          <a:ln w="0">
            <a:noFill/>
          </a:ln>
        </p:spPr>
      </p:pic>
      <p:sp>
        <p:nvSpPr>
          <p:cNvPr id="103" name=""/>
          <p:cNvSpPr txBox="1"/>
          <p:nvPr/>
        </p:nvSpPr>
        <p:spPr>
          <a:xfrm>
            <a:off x="7920000" y="4320000"/>
            <a:ext cx="1800000" cy="54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2000" spc="-1" strike="noStrike">
                <a:solidFill>
                  <a:srgbClr val="000000"/>
                </a:solidFill>
                <a:latin typeface="Century Schoolbook"/>
                <a:ea typeface="DejaVu Sans"/>
              </a:rPr>
              <a:t>Мы в «МАХ»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2"/>
          <p:cNvSpPr/>
          <p:nvPr/>
        </p:nvSpPr>
        <p:spPr>
          <a:xfrm>
            <a:off x="0" y="-180000"/>
            <a:ext cx="1007892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b="1" lang="ru-RU" sz="40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Дом книжного наследия ХХ века им. Н. С. Гумилёва 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Picture 4" descr="\\Vwarehouse2\ФотоАрхив\ЦГБ\20250704 открытие Дома книжного наследия\IMG_2061.JPG"/>
          <p:cNvPicPr/>
          <p:nvPr/>
        </p:nvPicPr>
        <p:blipFill>
          <a:blip r:embed="rId1"/>
          <a:stretch/>
        </p:blipFill>
        <p:spPr>
          <a:xfrm>
            <a:off x="4950000" y="2160000"/>
            <a:ext cx="5044680" cy="3362040"/>
          </a:xfrm>
          <a:prstGeom prst="rect">
            <a:avLst/>
          </a:prstGeom>
          <a:ln w="0">
            <a:noFill/>
          </a:ln>
        </p:spPr>
      </p:pic>
      <p:pic>
        <p:nvPicPr>
          <p:cNvPr id="53" name="Picture 3" descr="\\Vwarehouse2\ФотоАрхив\ЦГБ\20250704 открытие Дома книжного наследия\IMG_2045.JPG"/>
          <p:cNvPicPr/>
          <p:nvPr/>
        </p:nvPicPr>
        <p:blipFill>
          <a:blip r:embed="rId2"/>
          <a:stretch/>
        </p:blipFill>
        <p:spPr>
          <a:xfrm>
            <a:off x="180000" y="1128600"/>
            <a:ext cx="4516920" cy="3010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" descr="\\Vwarehouse2\ФотоАрхив\ЦГБ\20250704 открытие Дома книжного наследия\photo_2025-07-04_14-26-02.jpg"/>
          <p:cNvPicPr/>
          <p:nvPr/>
        </p:nvPicPr>
        <p:blipFill>
          <a:blip r:embed="rId1"/>
          <a:stretch/>
        </p:blipFill>
        <p:spPr>
          <a:xfrm>
            <a:off x="479520" y="1128600"/>
            <a:ext cx="5279400" cy="3958920"/>
          </a:xfrm>
          <a:prstGeom prst="rect">
            <a:avLst/>
          </a:prstGeom>
          <a:ln w="0">
            <a:noFill/>
          </a:ln>
        </p:spPr>
      </p:pic>
      <p:pic>
        <p:nvPicPr>
          <p:cNvPr id="55" name="Picture 6" descr="\\Vwarehouse2\ФотоАрхив\ЦГБ\20250704 открытие Дома книжного наследия\photo_2025-07-04_14-35-15.jpg"/>
          <p:cNvPicPr/>
          <p:nvPr/>
        </p:nvPicPr>
        <p:blipFill>
          <a:blip r:embed="rId2"/>
          <a:stretch/>
        </p:blipFill>
        <p:spPr>
          <a:xfrm>
            <a:off x="6300000" y="900000"/>
            <a:ext cx="3457080" cy="4610880"/>
          </a:xfrm>
          <a:prstGeom prst="rect">
            <a:avLst/>
          </a:prstGeom>
          <a:ln w="0">
            <a:noFill/>
          </a:ln>
        </p:spPr>
      </p:pic>
      <p:sp>
        <p:nvSpPr>
          <p:cNvPr id="56" name="Прямоугольник 4"/>
          <p:cNvSpPr/>
          <p:nvPr/>
        </p:nvSpPr>
        <p:spPr>
          <a:xfrm>
            <a:off x="0" y="-180000"/>
            <a:ext cx="1007892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600" algn="ctr" defTabSz="914400">
              <a:lnSpc>
                <a:spcPct val="100000"/>
              </a:lnSpc>
              <a:spcBef>
                <a:spcPts val="99"/>
              </a:spcBef>
            </a:pPr>
            <a:r>
              <a:rPr b="1" lang="ru-RU" sz="40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Дом книжного наследия ХХ века им. Н. С. Гумилёва 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2"/>
          <p:cNvSpPr/>
          <p:nvPr/>
        </p:nvSpPr>
        <p:spPr>
          <a:xfrm>
            <a:off x="1174680" y="-19800"/>
            <a:ext cx="7464240" cy="55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96666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 cap="small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Е.А. Зиборова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" name="Picture 1" descr="C:\Users\KoshkinNN\Desktop\IMG_4891.jpg"/>
          <p:cNvPicPr/>
          <p:nvPr/>
        </p:nvPicPr>
        <p:blipFill>
          <a:blip r:embed="rId1"/>
          <a:stretch/>
        </p:blipFill>
        <p:spPr>
          <a:xfrm>
            <a:off x="4498920" y="540000"/>
            <a:ext cx="5400000" cy="359892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7" descr="C:\Users\KoshkinNN\Desktop\IMG_4777.jpg"/>
          <p:cNvPicPr/>
          <p:nvPr/>
        </p:nvPicPr>
        <p:blipFill>
          <a:blip r:embed="rId2"/>
          <a:stretch/>
        </p:blipFill>
        <p:spPr>
          <a:xfrm>
            <a:off x="360000" y="2880000"/>
            <a:ext cx="4050000" cy="2698920"/>
          </a:xfrm>
          <a:prstGeom prst="rect">
            <a:avLst/>
          </a:prstGeom>
          <a:ln w="36000">
            <a:solidFill>
              <a:srgbClr val="ffffff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"/>
          <p:cNvSpPr/>
          <p:nvPr/>
        </p:nvSpPr>
        <p:spPr>
          <a:xfrm>
            <a:off x="540000" y="383400"/>
            <a:ext cx="52318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С.Х. Симкина 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" name="Picture 8" descr="C:\Users\KoshkinNN\Desktop\IMG_9622.JPG"/>
          <p:cNvPicPr/>
          <p:nvPr/>
        </p:nvPicPr>
        <p:blipFill>
          <a:blip r:embed="rId1"/>
          <a:stretch/>
        </p:blipFill>
        <p:spPr>
          <a:xfrm>
            <a:off x="179640" y="1679400"/>
            <a:ext cx="5851080" cy="3899520"/>
          </a:xfrm>
          <a:prstGeom prst="rect">
            <a:avLst/>
          </a:prstGeom>
          <a:ln w="0">
            <a:noFill/>
          </a:ln>
        </p:spPr>
      </p:pic>
      <p:pic>
        <p:nvPicPr>
          <p:cNvPr id="62" name="Рисунок 4" descr=""/>
          <p:cNvPicPr/>
          <p:nvPr/>
        </p:nvPicPr>
        <p:blipFill>
          <a:blip r:embed="rId2"/>
          <a:stretch/>
        </p:blipFill>
        <p:spPr>
          <a:xfrm>
            <a:off x="6392160" y="360000"/>
            <a:ext cx="3506760" cy="5262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Рисунок 5" descr=""/>
          <p:cNvPicPr/>
          <p:nvPr/>
        </p:nvPicPr>
        <p:blipFill>
          <a:blip r:embed="rId1"/>
          <a:stretch/>
        </p:blipFill>
        <p:spPr>
          <a:xfrm>
            <a:off x="1800000" y="717120"/>
            <a:ext cx="6478920" cy="4681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3"/>
          <p:cNvSpPr/>
          <p:nvPr/>
        </p:nvSpPr>
        <p:spPr>
          <a:xfrm>
            <a:off x="1440000" y="0"/>
            <a:ext cx="7464240" cy="6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800" spc="-1" strike="noStrike" cap="small">
                <a:solidFill>
                  <a:schemeClr val="accent1"/>
                </a:solidFill>
                <a:latin typeface="Century Schoolbook"/>
                <a:ea typeface="DejaVu Sans"/>
              </a:rPr>
              <a:t>Библиотека им. А.С. Михайлова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" name="Picture 9" descr="C:\Users\KoshkinNN\Desktop\2N1A7693.jpg"/>
          <p:cNvPicPr/>
          <p:nvPr/>
        </p:nvPicPr>
        <p:blipFill>
          <a:blip r:embed="rId1"/>
          <a:stretch/>
        </p:blipFill>
        <p:spPr>
          <a:xfrm>
            <a:off x="1440000" y="720000"/>
            <a:ext cx="6838920" cy="4616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 rot="1099800">
            <a:off x="5122440" y="1873080"/>
            <a:ext cx="4591080" cy="3060360"/>
          </a:xfrm>
          <a:prstGeom prst="rect">
            <a:avLst/>
          </a:prstGeom>
          <a:ln w="0">
            <a:noFill/>
          </a:ln>
        </p:spPr>
      </p:pic>
      <p:pic>
        <p:nvPicPr>
          <p:cNvPr id="67" name="" descr=""/>
          <p:cNvPicPr/>
          <p:nvPr/>
        </p:nvPicPr>
        <p:blipFill>
          <a:blip r:embed="rId2"/>
          <a:stretch/>
        </p:blipFill>
        <p:spPr>
          <a:xfrm rot="21028200">
            <a:off x="393480" y="478440"/>
            <a:ext cx="4430880" cy="2953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Application>LibreOffice/7.6.4.1$Windows_X86_64 LibreOffice_project/e19e193f88cd6c0525a17fb7a176ed8e6a3e2aa1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2026-07-22T11:15:52Z</dcterms:created>
  <dc:creator/>
  <dc:description/>
  <dc:language>ru-RU</dc:language>
  <cp:lastModifiedBy/>
  <dcterms:modified xsi:type="dcterms:W3CDTF">2026-07-22T13:18:33Z</dcterms:modified>
  <cp:revision>31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