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9" r:id="rId2"/>
    <p:sldId id="323" r:id="rId3"/>
    <p:sldId id="304" r:id="rId4"/>
    <p:sldId id="326" r:id="rId5"/>
    <p:sldId id="305" r:id="rId6"/>
    <p:sldId id="325" r:id="rId7"/>
    <p:sldId id="301" r:id="rId8"/>
    <p:sldId id="327" r:id="rId9"/>
    <p:sldId id="328" r:id="rId10"/>
    <p:sldId id="307" r:id="rId11"/>
    <p:sldId id="312" r:id="rId12"/>
    <p:sldId id="300" r:id="rId13"/>
    <p:sldId id="324" r:id="rId14"/>
    <p:sldId id="314" r:id="rId15"/>
    <p:sldId id="295" r:id="rId16"/>
    <p:sldId id="313" r:id="rId17"/>
    <p:sldId id="297" r:id="rId18"/>
    <p:sldId id="329" r:id="rId19"/>
    <p:sldId id="30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33" autoAdjust="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7FFAB-0E56-42CC-8C9C-D9285183DEC2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AEA23-0423-42FB-93E9-FB566BFB1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957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f4a955e17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f4a955e17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332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4a955e17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4a955e17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984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20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57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3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5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6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2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74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2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0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12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7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EEA1D-4C38-4512-8422-9464A557EFCB}" type="datetimeFigureOut">
              <a:rPr lang="ru-RU" smtClean="0"/>
              <a:t>06.01.2024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36EBA-B801-4322-8608-459596BE2F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49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_Microsoft_PowerPoint1.sld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package" Target="../embeddings/______Microsoft_PowerPoint2.sldx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______Microsoft_PowerPoint3.sldx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package" Target="../embeddings/______Microsoft_PowerPoint4.sld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package" Target="../embeddings/______Microsoft_PowerPoint5.sld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emf"/><Relationship Id="rId4" Type="http://schemas.openxmlformats.org/officeDocument/2006/relationships/package" Target="../embeddings/______Microsoft_PowerPoint6.sld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0" y="645614"/>
            <a:ext cx="9139620" cy="550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951150"/>
              </p:ext>
            </p:extLst>
          </p:nvPr>
        </p:nvGraphicFramePr>
        <p:xfrm>
          <a:off x="1555336" y="786213"/>
          <a:ext cx="9383282" cy="5657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Слайд" r:id="rId4" imgW="4570551" imgH="2570846" progId="PowerPoint.Slide.12">
                  <p:embed/>
                </p:oleObj>
              </mc:Choice>
              <mc:Fallback>
                <p:oleObj name="Слайд" r:id="rId4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55336" y="786213"/>
                        <a:ext cx="9383282" cy="5657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694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954485"/>
              </p:ext>
            </p:extLst>
          </p:nvPr>
        </p:nvGraphicFramePr>
        <p:xfrm>
          <a:off x="914400" y="470019"/>
          <a:ext cx="10357503" cy="6076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Слайд" r:id="rId5" imgW="4570551" imgH="2570846" progId="PowerPoint.Slide.12">
                  <p:embed/>
                </p:oleObj>
              </mc:Choice>
              <mc:Fallback>
                <p:oleObj name="Слайд" r:id="rId5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470019"/>
                        <a:ext cx="10357503" cy="6076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414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5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003696"/>
              </p:ext>
            </p:extLst>
          </p:nvPr>
        </p:nvGraphicFramePr>
        <p:xfrm>
          <a:off x="6212793" y="2858702"/>
          <a:ext cx="5879505" cy="3999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Слайд" r:id="rId5" imgW="4570551" imgH="2570846" progId="PowerPoint.Slide.12">
                  <p:embed/>
                </p:oleObj>
              </mc:Choice>
              <mc:Fallback>
                <p:oleObj name="Слайд" r:id="rId5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12793" y="2858702"/>
                        <a:ext cx="5879505" cy="3999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948" y="209342"/>
            <a:ext cx="5997845" cy="41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5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6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20232"/>
              </p:ext>
            </p:extLst>
          </p:nvPr>
        </p:nvGraphicFramePr>
        <p:xfrm>
          <a:off x="957130" y="213646"/>
          <a:ext cx="10237862" cy="6315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Слайд" r:id="rId4" imgW="4570551" imgH="2570846" progId="PowerPoint.Slide.12">
                  <p:embed/>
                </p:oleObj>
              </mc:Choice>
              <mc:Fallback>
                <p:oleObj name="Слайд" r:id="rId4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7130" y="213646"/>
                        <a:ext cx="10237862" cy="6315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3438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067251"/>
              </p:ext>
            </p:extLst>
          </p:nvPr>
        </p:nvGraphicFramePr>
        <p:xfrm>
          <a:off x="632390" y="358923"/>
          <a:ext cx="10041307" cy="6161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Слайд" r:id="rId4" imgW="4570551" imgH="2570846" progId="PowerPoint.Slide.12">
                  <p:embed/>
                </p:oleObj>
              </mc:Choice>
              <mc:Fallback>
                <p:oleObj name="Слайд" r:id="rId4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2390" y="358923"/>
                        <a:ext cx="10041307" cy="6161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7578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220" y="1888620"/>
            <a:ext cx="6645779" cy="49693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6912"/>
            <a:ext cx="6417893" cy="446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39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1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168807"/>
              </p:ext>
            </p:extLst>
          </p:nvPr>
        </p:nvGraphicFramePr>
        <p:xfrm>
          <a:off x="649481" y="222192"/>
          <a:ext cx="10357502" cy="6528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Слайд" r:id="rId4" imgW="4570551" imgH="2570846" progId="PowerPoint.Slide.12">
                  <p:embed/>
                </p:oleObj>
              </mc:Choice>
              <mc:Fallback>
                <p:oleObj name="Слайд" r:id="rId4" imgW="4570551" imgH="2570846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9481" y="222192"/>
                        <a:ext cx="10357502" cy="6528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908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2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3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92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5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03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5" y="139338"/>
            <a:ext cx="8299268" cy="1593668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3200" dirty="0"/>
          </a:p>
          <a:p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6" y="430024"/>
            <a:ext cx="2386940" cy="93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1656"/>
            <a:ext cx="12192000" cy="14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0</Words>
  <Application>Microsoft Office PowerPoint</Application>
  <PresentationFormat>Широкоэкранный</PresentationFormat>
  <Paragraphs>6</Paragraphs>
  <Slides>19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Алекс Вольф</cp:lastModifiedBy>
  <cp:revision>99</cp:revision>
  <dcterms:created xsi:type="dcterms:W3CDTF">2020-09-08T12:28:35Z</dcterms:created>
  <dcterms:modified xsi:type="dcterms:W3CDTF">2024-01-06T09:47:27Z</dcterms:modified>
</cp:coreProperties>
</file>